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499"/>
  </p:normalViewPr>
  <p:slideViewPr>
    <p:cSldViewPr snapToGrid="0">
      <p:cViewPr>
        <p:scale>
          <a:sx n="179" d="100"/>
          <a:sy n="179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DECFBFD-E8AC-4206-9918-AD8F4CCFF63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CC2FBD9-398C-46AB-824D-12E925AC5CE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3A69C8F-CE23-41F5-B7E3-B57DC9C6F3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BB99D07-E2E0-477C-BB7E-7249F0BF5AB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40CF6BA-739D-43D8-963C-616E49FB9C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FAE468-1E80-4F5E-845D-635E3E72B8E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2D25C6-4E80-40F4-82E2-1AC6A7D998E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3FF4BD-B732-4BD3-8776-B1A122CA64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45342BD-F3CE-4EDF-A7D1-F9F1529A0FB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77F93D-079D-4719-AB6E-A3FBD70044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6AE00B-60C5-48ED-8E6C-404BD0B214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558FA5-8613-4984-864D-563874897C9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6ADA259-4F45-48E0-A760-DC2C141934D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069AFD-7491-474B-BC0E-A8FE8367C90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C681F90-0FE1-4D63-A662-8C80270A3D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2461626-223B-44B0-944A-626AAFCC1D6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3ED906-3AA1-48CF-B04F-A63CCDF74EF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4D65667-4EC4-42A0-8367-BFD29F89838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6A5F18A-F16B-4768-A557-1C435503530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427F2A-1B83-4AEF-96A9-90DAB7383D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2214D5-28F7-426C-954D-1C9EF510E5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21F803A-CB5E-4F4F-B427-00F00244240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DB06EC-285F-42FA-95B5-AB1ABB38220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031CDED-FB99-47F1-BC78-08F75A1463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7F736A-394E-4F2C-93AC-EAEEBF284FFE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864000" lvl="1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296000" lvl="2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728000" lvl="3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160000" lvl="4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1FEFC4-B846-4BD3-A62D-416248A9CE7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/>
          <p:nvPr/>
        </p:nvSpPr>
        <p:spPr>
          <a:xfrm>
            <a:off x="1765080" y="-342000"/>
            <a:ext cx="5231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8dw9 BA286 (JN1 is after this)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3" name="Picture 22" descr="A close up of a purple and green structure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12219480" cy="6797880"/>
          </a:xfrm>
          <a:prstGeom prst="rect">
            <a:avLst/>
          </a:prstGeom>
          <a:ln w="0">
            <a:noFill/>
          </a:ln>
        </p:spPr>
      </p:pic>
      <p:sp>
        <p:nvSpPr>
          <p:cNvPr id="84" name="Terminator 5"/>
          <p:cNvSpPr/>
          <p:nvPr/>
        </p:nvSpPr>
        <p:spPr>
          <a:xfrm>
            <a:off x="3408480" y="22528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5" name="Terminator 6"/>
          <p:cNvSpPr/>
          <p:nvPr/>
        </p:nvSpPr>
        <p:spPr>
          <a:xfrm>
            <a:off x="5609520" y="29167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6" name="Terminator 8"/>
          <p:cNvSpPr/>
          <p:nvPr/>
        </p:nvSpPr>
        <p:spPr>
          <a:xfrm>
            <a:off x="5623560" y="37292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" name="Terminator 7"/>
          <p:cNvSpPr/>
          <p:nvPr/>
        </p:nvSpPr>
        <p:spPr>
          <a:xfrm>
            <a:off x="4493520" y="4071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8" name="Terminator 11"/>
          <p:cNvSpPr/>
          <p:nvPr/>
        </p:nvSpPr>
        <p:spPr>
          <a:xfrm>
            <a:off x="6239520" y="43300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" name="Terminator 9"/>
          <p:cNvSpPr/>
          <p:nvPr/>
        </p:nvSpPr>
        <p:spPr>
          <a:xfrm>
            <a:off x="4890240" y="47516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" name="Terminator 9"/>
          <p:cNvSpPr/>
          <p:nvPr/>
        </p:nvSpPr>
        <p:spPr>
          <a:xfrm>
            <a:off x="3009600" y="61945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EF1A48-CD5B-AD92-53B3-31C03BEE9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977743"/>
              </p:ext>
            </p:extLst>
          </p:nvPr>
        </p:nvGraphicFramePr>
        <p:xfrm>
          <a:off x="0" y="-2"/>
          <a:ext cx="11765756" cy="690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2878">
                  <a:extLst>
                    <a:ext uri="{9D8B030D-6E8A-4147-A177-3AD203B41FA5}">
                      <a16:colId xmlns:a16="http://schemas.microsoft.com/office/drawing/2014/main" val="613356512"/>
                    </a:ext>
                  </a:extLst>
                </a:gridCol>
                <a:gridCol w="5882878">
                  <a:extLst>
                    <a:ext uri="{9D8B030D-6E8A-4147-A177-3AD203B41FA5}">
                      <a16:colId xmlns:a16="http://schemas.microsoft.com/office/drawing/2014/main" val="3191053144"/>
                    </a:ext>
                  </a:extLst>
                </a:gridCol>
              </a:tblGrid>
              <a:tr h="34540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72686"/>
                  </a:ext>
                </a:extLst>
              </a:tr>
              <a:tr h="34540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274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A green arrows pointing to a black background&#10;&#10;Description automatically generated"/>
          <p:cNvPicPr/>
          <p:nvPr/>
        </p:nvPicPr>
        <p:blipFill>
          <a:blip r:embed="rId2"/>
          <a:stretch/>
        </p:blipFill>
        <p:spPr>
          <a:xfrm>
            <a:off x="-357840" y="0"/>
            <a:ext cx="12571920" cy="6857640"/>
          </a:xfrm>
          <a:prstGeom prst="rect">
            <a:avLst/>
          </a:prstGeom>
          <a:ln w="0">
            <a:noFill/>
          </a:ln>
        </p:spPr>
      </p:pic>
      <p:sp>
        <p:nvSpPr>
          <p:cNvPr id="92" name="Terminator 9"/>
          <p:cNvSpPr/>
          <p:nvPr/>
        </p:nvSpPr>
        <p:spPr>
          <a:xfrm>
            <a:off x="1638000" y="59065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S455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3" name="Terminator 6"/>
          <p:cNvSpPr/>
          <p:nvPr/>
        </p:nvSpPr>
        <p:spPr>
          <a:xfrm>
            <a:off x="4231440" y="8254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4" name="Terminator 7"/>
          <p:cNvSpPr/>
          <p:nvPr/>
        </p:nvSpPr>
        <p:spPr>
          <a:xfrm>
            <a:off x="3952440" y="1818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5" name="Terminator 9"/>
          <p:cNvSpPr/>
          <p:nvPr/>
        </p:nvSpPr>
        <p:spPr>
          <a:xfrm>
            <a:off x="5442120" y="2539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6" name="Terminator 11"/>
          <p:cNvSpPr/>
          <p:nvPr/>
        </p:nvSpPr>
        <p:spPr>
          <a:xfrm>
            <a:off x="3952440" y="3429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7" name="Terminator 14"/>
          <p:cNvSpPr/>
          <p:nvPr/>
        </p:nvSpPr>
        <p:spPr>
          <a:xfrm>
            <a:off x="5204160" y="3790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8" name="Terminator 15"/>
          <p:cNvSpPr/>
          <p:nvPr/>
        </p:nvSpPr>
        <p:spPr>
          <a:xfrm>
            <a:off x="4401360" y="5043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445120" y="-467280"/>
            <a:ext cx="9017640" cy="238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7xd2 BA.2.86 (jn.1 is after this)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5" descr="A green and purple line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1" name="Terminator 5"/>
          <p:cNvSpPr/>
          <p:nvPr/>
        </p:nvSpPr>
        <p:spPr>
          <a:xfrm>
            <a:off x="5056200" y="14727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2" name="Terminator 6"/>
          <p:cNvSpPr/>
          <p:nvPr/>
        </p:nvSpPr>
        <p:spPr>
          <a:xfrm>
            <a:off x="6827760" y="1684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" name="Terminator 7"/>
          <p:cNvSpPr/>
          <p:nvPr/>
        </p:nvSpPr>
        <p:spPr>
          <a:xfrm>
            <a:off x="6341400" y="23713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4" name="Terminator 8"/>
          <p:cNvSpPr/>
          <p:nvPr/>
        </p:nvSpPr>
        <p:spPr>
          <a:xfrm>
            <a:off x="5211360" y="2945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5" name="Terminator 1"/>
          <p:cNvSpPr/>
          <p:nvPr/>
        </p:nvSpPr>
        <p:spPr>
          <a:xfrm>
            <a:off x="6665400" y="3475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" name="Terminator 2"/>
          <p:cNvSpPr/>
          <p:nvPr/>
        </p:nvSpPr>
        <p:spPr>
          <a:xfrm>
            <a:off x="6095880" y="45306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" name="Terminator 3"/>
          <p:cNvSpPr/>
          <p:nvPr/>
        </p:nvSpPr>
        <p:spPr>
          <a:xfrm>
            <a:off x="7638120" y="49611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" name="Terminator 4"/>
          <p:cNvSpPr/>
          <p:nvPr/>
        </p:nvSpPr>
        <p:spPr>
          <a:xfrm>
            <a:off x="6112800" y="61876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9" name="Terminator 4"/>
          <p:cNvSpPr/>
          <p:nvPr/>
        </p:nvSpPr>
        <p:spPr>
          <a:xfrm>
            <a:off x="4165920" y="527904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L455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0" name="Terminator 4"/>
          <p:cNvSpPr/>
          <p:nvPr/>
        </p:nvSpPr>
        <p:spPr>
          <a:xfrm>
            <a:off x="4420440" y="4165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I100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A green and yellow line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-11880" y="-14040"/>
            <a:ext cx="12203640" cy="6857640"/>
          </a:xfrm>
          <a:prstGeom prst="rect">
            <a:avLst/>
          </a:prstGeom>
          <a:ln w="0">
            <a:noFill/>
          </a:ln>
        </p:spPr>
      </p:pic>
      <p:sp>
        <p:nvSpPr>
          <p:cNvPr id="112" name="Terminator 4"/>
          <p:cNvSpPr/>
          <p:nvPr/>
        </p:nvSpPr>
        <p:spPr>
          <a:xfrm>
            <a:off x="3959280" y="462708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S455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3" name="Terminator 6"/>
          <p:cNvSpPr/>
          <p:nvPr/>
        </p:nvSpPr>
        <p:spPr>
          <a:xfrm>
            <a:off x="5863320" y="10738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4" name="Terminator 7"/>
          <p:cNvSpPr/>
          <p:nvPr/>
        </p:nvSpPr>
        <p:spPr>
          <a:xfrm>
            <a:off x="4665600" y="1609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5" name="Terminator 10"/>
          <p:cNvSpPr/>
          <p:nvPr/>
        </p:nvSpPr>
        <p:spPr>
          <a:xfrm>
            <a:off x="6553440" y="17154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6" name="Terminator 8"/>
          <p:cNvSpPr/>
          <p:nvPr/>
        </p:nvSpPr>
        <p:spPr>
          <a:xfrm>
            <a:off x="6349680" y="2628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7" name="Terminator 11"/>
          <p:cNvSpPr/>
          <p:nvPr/>
        </p:nvSpPr>
        <p:spPr>
          <a:xfrm>
            <a:off x="5433840" y="3414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" name="Terminator 15"/>
          <p:cNvSpPr/>
          <p:nvPr/>
        </p:nvSpPr>
        <p:spPr>
          <a:xfrm>
            <a:off x="7824240" y="48391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9" name="Terminator 13"/>
          <p:cNvSpPr/>
          <p:nvPr/>
        </p:nvSpPr>
        <p:spPr>
          <a:xfrm>
            <a:off x="5501880" y="5221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" name="Terminator 14"/>
          <p:cNvSpPr/>
          <p:nvPr/>
        </p:nvSpPr>
        <p:spPr>
          <a:xfrm>
            <a:off x="5914080" y="6451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" name="Terminator 12"/>
          <p:cNvSpPr/>
          <p:nvPr/>
        </p:nvSpPr>
        <p:spPr>
          <a:xfrm>
            <a:off x="4831200" y="4120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49760" rIns="90000" bIns="14976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Table 121"/>
          <p:cNvGraphicFramePr/>
          <p:nvPr/>
        </p:nvGraphicFramePr>
        <p:xfrm>
          <a:off x="0" y="0"/>
          <a:ext cx="12192120" cy="6858000"/>
        </p:xfrm>
        <a:graphic>
          <a:graphicData uri="http://schemas.openxmlformats.org/drawingml/2006/table">
            <a:tbl>
              <a:tblPr/>
              <a:tblGrid>
                <a:gridCol w="609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7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0" y="0"/>
            <a:ext cx="6078240" cy="341892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tretch/>
        </p:blipFill>
        <p:spPr>
          <a:xfrm>
            <a:off x="6078240" y="0"/>
            <a:ext cx="6113520" cy="34192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/>
          <p:cNvPicPr/>
          <p:nvPr/>
        </p:nvPicPr>
        <p:blipFill>
          <a:blip r:embed="rId4"/>
          <a:stretch/>
        </p:blipFill>
        <p:spPr>
          <a:xfrm>
            <a:off x="6079320" y="3429000"/>
            <a:ext cx="6112440" cy="343836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/>
          <p:cNvPicPr/>
          <p:nvPr/>
        </p:nvPicPr>
        <p:blipFill>
          <a:blip r:embed="rId5"/>
          <a:stretch/>
        </p:blipFill>
        <p:spPr>
          <a:xfrm>
            <a:off x="0" y="3429000"/>
            <a:ext cx="6141600" cy="3429000"/>
          </a:xfrm>
          <a:prstGeom prst="rect">
            <a:avLst/>
          </a:prstGeom>
          <a:ln w="0">
            <a:noFill/>
          </a:ln>
        </p:spPr>
      </p:pic>
      <p:sp>
        <p:nvSpPr>
          <p:cNvPr id="127" name="Straight Connector 126"/>
          <p:cNvSpPr/>
          <p:nvPr/>
        </p:nvSpPr>
        <p:spPr>
          <a:xfrm>
            <a:off x="6066782" y="9721"/>
            <a:ext cx="93960" cy="6858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8" name="Straight Connector 127"/>
          <p:cNvSpPr/>
          <p:nvPr/>
        </p:nvSpPr>
        <p:spPr>
          <a:xfrm>
            <a:off x="0" y="3418920"/>
            <a:ext cx="12191760" cy="100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0755D-7098-B5A2-D8D2-CCA79B790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Terminator 24">
            <a:extLst>
              <a:ext uri="{FF2B5EF4-FFF2-40B4-BE49-F238E27FC236}">
                <a16:creationId xmlns:a16="http://schemas.microsoft.com/office/drawing/2014/main" id="{98A4999D-AA7A-AEB1-0A69-34C07F5188D1}"/>
              </a:ext>
            </a:extLst>
          </p:cNvPr>
          <p:cNvSpPr/>
          <p:nvPr/>
        </p:nvSpPr>
        <p:spPr>
          <a:xfrm>
            <a:off x="4734050" y="135833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Terminator 22">
            <a:extLst>
              <a:ext uri="{FF2B5EF4-FFF2-40B4-BE49-F238E27FC236}">
                <a16:creationId xmlns:a16="http://schemas.microsoft.com/office/drawing/2014/main" id="{5F6BEFFD-511F-3653-79DE-E6551A3233B5}"/>
              </a:ext>
            </a:extLst>
          </p:cNvPr>
          <p:cNvSpPr/>
          <p:nvPr/>
        </p:nvSpPr>
        <p:spPr>
          <a:xfrm>
            <a:off x="2818991" y="1645024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" name="Terminator 23">
            <a:extLst>
              <a:ext uri="{FF2B5EF4-FFF2-40B4-BE49-F238E27FC236}">
                <a16:creationId xmlns:a16="http://schemas.microsoft.com/office/drawing/2014/main" id="{DDAA2A6D-92E6-761C-2459-5F44E9422287}"/>
              </a:ext>
            </a:extLst>
          </p:cNvPr>
          <p:cNvSpPr/>
          <p:nvPr/>
        </p:nvSpPr>
        <p:spPr>
          <a:xfrm>
            <a:off x="4486426" y="206336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" name="Terminator 21">
            <a:extLst>
              <a:ext uri="{FF2B5EF4-FFF2-40B4-BE49-F238E27FC236}">
                <a16:creationId xmlns:a16="http://schemas.microsoft.com/office/drawing/2014/main" id="{851929DC-172E-FB4B-B9D7-5379BD037A94}"/>
              </a:ext>
            </a:extLst>
          </p:cNvPr>
          <p:cNvSpPr/>
          <p:nvPr/>
        </p:nvSpPr>
        <p:spPr>
          <a:xfrm>
            <a:off x="2818991" y="2214805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Terminator 19">
            <a:extLst>
              <a:ext uri="{FF2B5EF4-FFF2-40B4-BE49-F238E27FC236}">
                <a16:creationId xmlns:a16="http://schemas.microsoft.com/office/drawing/2014/main" id="{3DC85DEF-8AE6-4B2C-800D-3CED55B0FE87}"/>
              </a:ext>
            </a:extLst>
          </p:cNvPr>
          <p:cNvSpPr/>
          <p:nvPr/>
        </p:nvSpPr>
        <p:spPr>
          <a:xfrm>
            <a:off x="2500359" y="258419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202EA4E7-3AAE-9545-0B87-944DCF5AEF41}"/>
              </a:ext>
            </a:extLst>
          </p:cNvPr>
          <p:cNvSpPr/>
          <p:nvPr/>
        </p:nvSpPr>
        <p:spPr>
          <a:xfrm>
            <a:off x="2092850" y="332297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" name="Terminator 20">
            <a:extLst>
              <a:ext uri="{FF2B5EF4-FFF2-40B4-BE49-F238E27FC236}">
                <a16:creationId xmlns:a16="http://schemas.microsoft.com/office/drawing/2014/main" id="{7C717ECB-DC1B-7905-7418-DD01327890C8}"/>
              </a:ext>
            </a:extLst>
          </p:cNvPr>
          <p:cNvSpPr/>
          <p:nvPr/>
        </p:nvSpPr>
        <p:spPr>
          <a:xfrm>
            <a:off x="4665720" y="287441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Terminator 16">
            <a:extLst>
              <a:ext uri="{FF2B5EF4-FFF2-40B4-BE49-F238E27FC236}">
                <a16:creationId xmlns:a16="http://schemas.microsoft.com/office/drawing/2014/main" id="{43FEA2EF-8D6F-6650-A18B-D4825C7B6832}"/>
              </a:ext>
            </a:extLst>
          </p:cNvPr>
          <p:cNvSpPr/>
          <p:nvPr/>
        </p:nvSpPr>
        <p:spPr>
          <a:xfrm>
            <a:off x="1273591" y="644649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Y473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2" name="Terminator 17">
            <a:extLst>
              <a:ext uri="{FF2B5EF4-FFF2-40B4-BE49-F238E27FC236}">
                <a16:creationId xmlns:a16="http://schemas.microsoft.com/office/drawing/2014/main" id="{1418F59D-5653-6C42-FDF9-8BAB186AFEC0}"/>
              </a:ext>
            </a:extLst>
          </p:cNvPr>
          <p:cNvSpPr/>
          <p:nvPr/>
        </p:nvSpPr>
        <p:spPr>
          <a:xfrm>
            <a:off x="3807835" y="5817727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N487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576E6CDF-3C53-451B-7088-5E68055C38CA}"/>
              </a:ext>
            </a:extLst>
          </p:cNvPr>
          <p:cNvSpPr/>
          <p:nvPr/>
        </p:nvSpPr>
        <p:spPr>
          <a:xfrm>
            <a:off x="2092850" y="4092370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S490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B35D5CF9-0B78-3773-8E5E-9990CD86B77F}"/>
              </a:ext>
            </a:extLst>
          </p:cNvPr>
          <p:cNvSpPr/>
          <p:nvPr/>
        </p:nvSpPr>
        <p:spPr>
          <a:xfrm>
            <a:off x="3914404" y="5393647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T27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4CCAFC1D-039D-1D70-67F1-0EAA20078120}"/>
              </a:ext>
            </a:extLst>
          </p:cNvPr>
          <p:cNvSpPr/>
          <p:nvPr/>
        </p:nvSpPr>
        <p:spPr>
          <a:xfrm>
            <a:off x="4486426" y="4563184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K31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17CCB22F-EEC0-09D2-BEC3-143B39C917F5}"/>
              </a:ext>
            </a:extLst>
          </p:cNvPr>
          <p:cNvSpPr/>
          <p:nvPr/>
        </p:nvSpPr>
        <p:spPr>
          <a:xfrm>
            <a:off x="4665720" y="3896126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E35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spirals&#10;&#10;Description automatically generated with medium confidence">
            <a:extLst>
              <a:ext uri="{FF2B5EF4-FFF2-40B4-BE49-F238E27FC236}">
                <a16:creationId xmlns:a16="http://schemas.microsoft.com/office/drawing/2014/main" id="{CD7149D7-D552-B7A8-5938-FDABDD10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rminator 25">
            <a:extLst>
              <a:ext uri="{FF2B5EF4-FFF2-40B4-BE49-F238E27FC236}">
                <a16:creationId xmlns:a16="http://schemas.microsoft.com/office/drawing/2014/main" id="{1C2C272F-C574-EB7E-23F6-CA13D65A87C5}"/>
              </a:ext>
            </a:extLst>
          </p:cNvPr>
          <p:cNvSpPr/>
          <p:nvPr/>
        </p:nvSpPr>
        <p:spPr>
          <a:xfrm>
            <a:off x="3309331" y="1821987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" name="Terminator 26">
            <a:extLst>
              <a:ext uri="{FF2B5EF4-FFF2-40B4-BE49-F238E27FC236}">
                <a16:creationId xmlns:a16="http://schemas.microsoft.com/office/drawing/2014/main" id="{31CE253B-F1D0-5B90-DF11-45ABFEAB328B}"/>
              </a:ext>
            </a:extLst>
          </p:cNvPr>
          <p:cNvSpPr/>
          <p:nvPr/>
        </p:nvSpPr>
        <p:spPr>
          <a:xfrm>
            <a:off x="4176169" y="2457577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N486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" name="Terminator 27">
            <a:extLst>
              <a:ext uri="{FF2B5EF4-FFF2-40B4-BE49-F238E27FC236}">
                <a16:creationId xmlns:a16="http://schemas.microsoft.com/office/drawing/2014/main" id="{F430F8D3-2D21-7526-17F6-5D1498E32464}"/>
              </a:ext>
            </a:extLst>
          </p:cNvPr>
          <p:cNvSpPr/>
          <p:nvPr/>
        </p:nvSpPr>
        <p:spPr>
          <a:xfrm>
            <a:off x="2659973" y="273712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C487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Terminator 30">
            <a:extLst>
              <a:ext uri="{FF2B5EF4-FFF2-40B4-BE49-F238E27FC236}">
                <a16:creationId xmlns:a16="http://schemas.microsoft.com/office/drawing/2014/main" id="{FC82593A-68F7-A57A-6605-500B6494F63E}"/>
              </a:ext>
            </a:extLst>
          </p:cNvPr>
          <p:cNvSpPr/>
          <p:nvPr/>
        </p:nvSpPr>
        <p:spPr>
          <a:xfrm>
            <a:off x="3873829" y="342885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" name="Terminator 28">
            <a:extLst>
              <a:ext uri="{FF2B5EF4-FFF2-40B4-BE49-F238E27FC236}">
                <a16:creationId xmlns:a16="http://schemas.microsoft.com/office/drawing/2014/main" id="{17C73D50-E954-8665-0837-1673793DE6CB}"/>
              </a:ext>
            </a:extLst>
          </p:cNvPr>
          <p:cNvSpPr/>
          <p:nvPr/>
        </p:nvSpPr>
        <p:spPr>
          <a:xfrm>
            <a:off x="1938329" y="39710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" name="Terminator 29">
            <a:extLst>
              <a:ext uri="{FF2B5EF4-FFF2-40B4-BE49-F238E27FC236}">
                <a16:creationId xmlns:a16="http://schemas.microsoft.com/office/drawing/2014/main" id="{D97025BA-850F-EF7B-74D3-E810E7BAEF55}"/>
              </a:ext>
            </a:extLst>
          </p:cNvPr>
          <p:cNvSpPr/>
          <p:nvPr/>
        </p:nvSpPr>
        <p:spPr>
          <a:xfrm>
            <a:off x="1974054" y="4330442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" name="Terminator 31">
            <a:extLst>
              <a:ext uri="{FF2B5EF4-FFF2-40B4-BE49-F238E27FC236}">
                <a16:creationId xmlns:a16="http://schemas.microsoft.com/office/drawing/2014/main" id="{022C8A4F-1DD9-6E2F-03EF-6FA25937468E}"/>
              </a:ext>
            </a:extLst>
          </p:cNvPr>
          <p:cNvSpPr/>
          <p:nvPr/>
        </p:nvSpPr>
        <p:spPr>
          <a:xfrm>
            <a:off x="3795691" y="4823973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Terminator 32">
            <a:extLst>
              <a:ext uri="{FF2B5EF4-FFF2-40B4-BE49-F238E27FC236}">
                <a16:creationId xmlns:a16="http://schemas.microsoft.com/office/drawing/2014/main" id="{2723FF2A-80A6-8DE0-1153-196C97EE10C9}"/>
              </a:ext>
            </a:extLst>
          </p:cNvPr>
          <p:cNvSpPr/>
          <p:nvPr/>
        </p:nvSpPr>
        <p:spPr>
          <a:xfrm>
            <a:off x="2477245" y="540083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T499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" name="Terminator 34">
            <a:extLst>
              <a:ext uri="{FF2B5EF4-FFF2-40B4-BE49-F238E27FC236}">
                <a16:creationId xmlns:a16="http://schemas.microsoft.com/office/drawing/2014/main" id="{F1B6D85C-2733-C3D1-79E9-213D72DAEFFD}"/>
              </a:ext>
            </a:extLst>
          </p:cNvPr>
          <p:cNvSpPr/>
          <p:nvPr/>
        </p:nvSpPr>
        <p:spPr>
          <a:xfrm>
            <a:off x="2078444" y="6209231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Terminator 34">
            <a:extLst>
              <a:ext uri="{FF2B5EF4-FFF2-40B4-BE49-F238E27FC236}">
                <a16:creationId xmlns:a16="http://schemas.microsoft.com/office/drawing/2014/main" id="{BE62D283-780D-19E5-AAC3-6147B66140E1}"/>
              </a:ext>
            </a:extLst>
          </p:cNvPr>
          <p:cNvSpPr/>
          <p:nvPr/>
        </p:nvSpPr>
        <p:spPr>
          <a:xfrm>
            <a:off x="1825367" y="3317357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F489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Terminator 34">
            <a:extLst>
              <a:ext uri="{FF2B5EF4-FFF2-40B4-BE49-F238E27FC236}">
                <a16:creationId xmlns:a16="http://schemas.microsoft.com/office/drawing/2014/main" id="{D8A03CFB-C247-CC75-46A1-D6348C71A7C5}"/>
              </a:ext>
            </a:extLst>
          </p:cNvPr>
          <p:cNvSpPr/>
          <p:nvPr/>
        </p:nvSpPr>
        <p:spPr>
          <a:xfrm>
            <a:off x="3873829" y="3958570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H34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9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purple object&#10;&#10;Description automatically generated">
            <a:extLst>
              <a:ext uri="{FF2B5EF4-FFF2-40B4-BE49-F238E27FC236}">
                <a16:creationId xmlns:a16="http://schemas.microsoft.com/office/drawing/2014/main" id="{70515F78-2689-A91F-72C9-310407C2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27094" cy="6857999"/>
          </a:xfrm>
          <a:prstGeom prst="rect">
            <a:avLst/>
          </a:prstGeom>
        </p:spPr>
      </p:pic>
      <p:sp>
        <p:nvSpPr>
          <p:cNvPr id="6" name="Terminator 38">
            <a:extLst>
              <a:ext uri="{FF2B5EF4-FFF2-40B4-BE49-F238E27FC236}">
                <a16:creationId xmlns:a16="http://schemas.microsoft.com/office/drawing/2014/main" id="{A7CCED00-3689-E124-059C-14D447F4E91B}"/>
              </a:ext>
            </a:extLst>
          </p:cNvPr>
          <p:cNvSpPr/>
          <p:nvPr/>
        </p:nvSpPr>
        <p:spPr>
          <a:xfrm>
            <a:off x="2206249" y="138588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" name="Terminator 35">
            <a:extLst>
              <a:ext uri="{FF2B5EF4-FFF2-40B4-BE49-F238E27FC236}">
                <a16:creationId xmlns:a16="http://schemas.microsoft.com/office/drawing/2014/main" id="{C27BD791-AAD2-F3FC-95E3-AA4418282AF9}"/>
              </a:ext>
            </a:extLst>
          </p:cNvPr>
          <p:cNvSpPr/>
          <p:nvPr/>
        </p:nvSpPr>
        <p:spPr>
          <a:xfrm>
            <a:off x="3713580" y="18453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" name="Terminator 36">
            <a:extLst>
              <a:ext uri="{FF2B5EF4-FFF2-40B4-BE49-F238E27FC236}">
                <a16:creationId xmlns:a16="http://schemas.microsoft.com/office/drawing/2014/main" id="{33FC5319-6596-1E2D-F7DC-96A63A3C6489}"/>
              </a:ext>
            </a:extLst>
          </p:cNvPr>
          <p:cNvSpPr/>
          <p:nvPr/>
        </p:nvSpPr>
        <p:spPr>
          <a:xfrm>
            <a:off x="1719889" y="277177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H504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Terminator 36">
            <a:extLst>
              <a:ext uri="{FF2B5EF4-FFF2-40B4-BE49-F238E27FC236}">
                <a16:creationId xmlns:a16="http://schemas.microsoft.com/office/drawing/2014/main" id="{AB58A22F-D096-9973-92C2-8B44F066508D}"/>
              </a:ext>
            </a:extLst>
          </p:cNvPr>
          <p:cNvSpPr/>
          <p:nvPr/>
        </p:nvSpPr>
        <p:spPr>
          <a:xfrm>
            <a:off x="1800225" y="3216959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Y494</a:t>
            </a:r>
          </a:p>
        </p:txBody>
      </p:sp>
      <p:sp>
        <p:nvSpPr>
          <p:cNvPr id="10" name="Terminator 41">
            <a:extLst>
              <a:ext uri="{FF2B5EF4-FFF2-40B4-BE49-F238E27FC236}">
                <a16:creationId xmlns:a16="http://schemas.microsoft.com/office/drawing/2014/main" id="{E7ABEC9A-1AC8-D1F9-82D7-B3AFADF7B538}"/>
              </a:ext>
            </a:extLst>
          </p:cNvPr>
          <p:cNvSpPr/>
          <p:nvPr/>
        </p:nvSpPr>
        <p:spPr>
          <a:xfrm>
            <a:off x="3485565" y="298381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Terminator 42">
            <a:extLst>
              <a:ext uri="{FF2B5EF4-FFF2-40B4-BE49-F238E27FC236}">
                <a16:creationId xmlns:a16="http://schemas.microsoft.com/office/drawing/2014/main" id="{40C9BD31-33FF-5394-7B37-14A6DFF7A869}"/>
              </a:ext>
            </a:extLst>
          </p:cNvPr>
          <p:cNvSpPr/>
          <p:nvPr/>
        </p:nvSpPr>
        <p:spPr>
          <a:xfrm>
            <a:off x="2206249" y="3895285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" name="Terminator 42">
            <a:extLst>
              <a:ext uri="{FF2B5EF4-FFF2-40B4-BE49-F238E27FC236}">
                <a16:creationId xmlns:a16="http://schemas.microsoft.com/office/drawing/2014/main" id="{57ADFD83-4B84-42BF-DF49-2E29CB4EBE7D}"/>
              </a:ext>
            </a:extLst>
          </p:cNvPr>
          <p:cNvSpPr/>
          <p:nvPr/>
        </p:nvSpPr>
        <p:spPr>
          <a:xfrm>
            <a:off x="3914775" y="4058458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" name="Terminator 42">
            <a:extLst>
              <a:ext uri="{FF2B5EF4-FFF2-40B4-BE49-F238E27FC236}">
                <a16:creationId xmlns:a16="http://schemas.microsoft.com/office/drawing/2014/main" id="{406CCC30-7BA0-94AA-60EB-329798CA4BD4}"/>
              </a:ext>
            </a:extLst>
          </p:cNvPr>
          <p:cNvSpPr/>
          <p:nvPr/>
        </p:nvSpPr>
        <p:spPr>
          <a:xfrm>
            <a:off x="6628815" y="5944811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" name="Terminator 42">
            <a:extLst>
              <a:ext uri="{FF2B5EF4-FFF2-40B4-BE49-F238E27FC236}">
                <a16:creationId xmlns:a16="http://schemas.microsoft.com/office/drawing/2014/main" id="{2509B050-C721-F740-40CD-E515B3221AA3}"/>
              </a:ext>
            </a:extLst>
          </p:cNvPr>
          <p:cNvSpPr/>
          <p:nvPr/>
        </p:nvSpPr>
        <p:spPr>
          <a:xfrm>
            <a:off x="3971925" y="4367834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L39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" name="Terminator 42">
            <a:extLst>
              <a:ext uri="{FF2B5EF4-FFF2-40B4-BE49-F238E27FC236}">
                <a16:creationId xmlns:a16="http://schemas.microsoft.com/office/drawing/2014/main" id="{B08C62F4-5BC4-DC4A-B163-75EDAA4256A6}"/>
              </a:ext>
            </a:extLst>
          </p:cNvPr>
          <p:cNvSpPr/>
          <p:nvPr/>
        </p:nvSpPr>
        <p:spPr>
          <a:xfrm>
            <a:off x="4222541" y="3319648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F72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" name="Terminator 42">
            <a:extLst>
              <a:ext uri="{FF2B5EF4-FFF2-40B4-BE49-F238E27FC236}">
                <a16:creationId xmlns:a16="http://schemas.microsoft.com/office/drawing/2014/main" id="{7CD5BF56-2D1B-CEB0-10BE-34ED1D5539E3}"/>
              </a:ext>
            </a:extLst>
          </p:cNvPr>
          <p:cNvSpPr/>
          <p:nvPr/>
        </p:nvSpPr>
        <p:spPr>
          <a:xfrm>
            <a:off x="2286585" y="4867897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85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green structure&#10;&#10;Description automatically generated">
            <a:extLst>
              <a:ext uri="{FF2B5EF4-FFF2-40B4-BE49-F238E27FC236}">
                <a16:creationId xmlns:a16="http://schemas.microsoft.com/office/drawing/2014/main" id="{FB62ACD5-3CB4-0595-429F-58DBF7FE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96" y="1"/>
            <a:ext cx="11982440" cy="6858000"/>
          </a:xfrm>
          <a:prstGeom prst="rect">
            <a:avLst/>
          </a:prstGeom>
        </p:spPr>
      </p:pic>
      <p:sp>
        <p:nvSpPr>
          <p:cNvPr id="9" name="Terminator 51">
            <a:extLst>
              <a:ext uri="{FF2B5EF4-FFF2-40B4-BE49-F238E27FC236}">
                <a16:creationId xmlns:a16="http://schemas.microsoft.com/office/drawing/2014/main" id="{6B516730-2334-56B6-6285-79FF95D34116}"/>
              </a:ext>
            </a:extLst>
          </p:cNvPr>
          <p:cNvSpPr/>
          <p:nvPr/>
        </p:nvSpPr>
        <p:spPr>
          <a:xfrm>
            <a:off x="4107656" y="257175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" name="Terminator 50">
            <a:extLst>
              <a:ext uri="{FF2B5EF4-FFF2-40B4-BE49-F238E27FC236}">
                <a16:creationId xmlns:a16="http://schemas.microsoft.com/office/drawing/2014/main" id="{2E1860A3-E239-5B7A-A62B-7C775D891FD2}"/>
              </a:ext>
            </a:extLst>
          </p:cNvPr>
          <p:cNvSpPr/>
          <p:nvPr/>
        </p:nvSpPr>
        <p:spPr>
          <a:xfrm>
            <a:off x="3779044" y="103491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" name="Terminator 52">
            <a:extLst>
              <a:ext uri="{FF2B5EF4-FFF2-40B4-BE49-F238E27FC236}">
                <a16:creationId xmlns:a16="http://schemas.microsoft.com/office/drawing/2014/main" id="{6552F610-12D5-B262-FE64-AB3982414DC0}"/>
              </a:ext>
            </a:extLst>
          </p:cNvPr>
          <p:cNvSpPr/>
          <p:nvPr/>
        </p:nvSpPr>
        <p:spPr>
          <a:xfrm>
            <a:off x="2107406" y="83241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Terminator 49">
            <a:extLst>
              <a:ext uri="{FF2B5EF4-FFF2-40B4-BE49-F238E27FC236}">
                <a16:creationId xmlns:a16="http://schemas.microsoft.com/office/drawing/2014/main" id="{4610E5F6-A60A-EFBD-8F43-AD03848E5A7F}"/>
              </a:ext>
            </a:extLst>
          </p:cNvPr>
          <p:cNvSpPr/>
          <p:nvPr/>
        </p:nvSpPr>
        <p:spPr>
          <a:xfrm>
            <a:off x="3226635" y="1525027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Y500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Terminator 48">
            <a:extLst>
              <a:ext uri="{FF2B5EF4-FFF2-40B4-BE49-F238E27FC236}">
                <a16:creationId xmlns:a16="http://schemas.microsoft.com/office/drawing/2014/main" id="{753F74C1-10BC-3B90-57B7-8335983B7297}"/>
              </a:ext>
            </a:extLst>
          </p:cNvPr>
          <p:cNvSpPr/>
          <p:nvPr/>
        </p:nvSpPr>
        <p:spPr>
          <a:xfrm>
            <a:off x="1621046" y="2169754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Y494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" name="Terminator 47">
            <a:extLst>
              <a:ext uri="{FF2B5EF4-FFF2-40B4-BE49-F238E27FC236}">
                <a16:creationId xmlns:a16="http://schemas.microsoft.com/office/drawing/2014/main" id="{A33DFC85-5E06-E882-172F-672DDC203BF5}"/>
              </a:ext>
            </a:extLst>
          </p:cNvPr>
          <p:cNvSpPr/>
          <p:nvPr/>
        </p:nvSpPr>
        <p:spPr>
          <a:xfrm>
            <a:off x="1763336" y="3038366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L491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" name="Terminator 46">
            <a:extLst>
              <a:ext uri="{FF2B5EF4-FFF2-40B4-BE49-F238E27FC236}">
                <a16:creationId xmlns:a16="http://schemas.microsoft.com/office/drawing/2014/main" id="{7DC8C504-8668-359B-DA61-DFF718617EEC}"/>
              </a:ext>
            </a:extLst>
          </p:cNvPr>
          <p:cNvSpPr/>
          <p:nvPr/>
        </p:nvSpPr>
        <p:spPr>
          <a:xfrm>
            <a:off x="4013033" y="321696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" name="Terminator 45">
            <a:extLst>
              <a:ext uri="{FF2B5EF4-FFF2-40B4-BE49-F238E27FC236}">
                <a16:creationId xmlns:a16="http://schemas.microsoft.com/office/drawing/2014/main" id="{3A50F373-0FD6-2815-D842-31053B8CB8E1}"/>
              </a:ext>
            </a:extLst>
          </p:cNvPr>
          <p:cNvSpPr/>
          <p:nvPr/>
        </p:nvSpPr>
        <p:spPr>
          <a:xfrm>
            <a:off x="5445334" y="5700712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K478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Terminator 45">
            <a:extLst>
              <a:ext uri="{FF2B5EF4-FFF2-40B4-BE49-F238E27FC236}">
                <a16:creationId xmlns:a16="http://schemas.microsoft.com/office/drawing/2014/main" id="{9A64FB6B-4C72-3A77-CCD6-C824F077D030}"/>
              </a:ext>
            </a:extLst>
          </p:cNvPr>
          <p:cNvSpPr/>
          <p:nvPr/>
        </p:nvSpPr>
        <p:spPr>
          <a:xfrm>
            <a:off x="1507496" y="3828319"/>
            <a:ext cx="972720" cy="21204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455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" name="Terminator 45">
            <a:extLst>
              <a:ext uri="{FF2B5EF4-FFF2-40B4-BE49-F238E27FC236}">
                <a16:creationId xmlns:a16="http://schemas.microsoft.com/office/drawing/2014/main" id="{48BC93F5-C03C-A5A7-5127-369444D2C1E8}"/>
              </a:ext>
            </a:extLst>
          </p:cNvPr>
          <p:cNvSpPr/>
          <p:nvPr/>
        </p:nvSpPr>
        <p:spPr>
          <a:xfrm>
            <a:off x="3890378" y="3994695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K68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2" name="Terminator 45">
            <a:extLst>
              <a:ext uri="{FF2B5EF4-FFF2-40B4-BE49-F238E27FC236}">
                <a16:creationId xmlns:a16="http://schemas.microsoft.com/office/drawing/2014/main" id="{B3307831-80E4-0F2E-6B2B-6301D0C728FA}"/>
              </a:ext>
            </a:extLst>
          </p:cNvPr>
          <p:cNvSpPr/>
          <p:nvPr/>
        </p:nvSpPr>
        <p:spPr>
          <a:xfrm>
            <a:off x="3890378" y="3489356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F72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3" name="Terminator 45">
            <a:extLst>
              <a:ext uri="{FF2B5EF4-FFF2-40B4-BE49-F238E27FC236}">
                <a16:creationId xmlns:a16="http://schemas.microsoft.com/office/drawing/2014/main" id="{F9E4E50F-BB17-CEFC-F651-3374D73407C7}"/>
              </a:ext>
            </a:extLst>
          </p:cNvPr>
          <p:cNvSpPr/>
          <p:nvPr/>
        </p:nvSpPr>
        <p:spPr>
          <a:xfrm>
            <a:off x="4013033" y="3722299"/>
            <a:ext cx="972720" cy="21204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L39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949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101</Words>
  <Application>Microsoft Macintosh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7xd2 BA.2.86 (jn.1 is after this)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Shirish Yasa</dc:creator>
  <dc:description/>
  <cp:lastModifiedBy>Shirish Yasa</cp:lastModifiedBy>
  <cp:revision>7</cp:revision>
  <dcterms:created xsi:type="dcterms:W3CDTF">2024-01-28T19:19:56Z</dcterms:created>
  <dcterms:modified xsi:type="dcterms:W3CDTF">2024-01-29T16:50:20Z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